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33" r:id="rId2"/>
    <p:sldId id="301" r:id="rId3"/>
    <p:sldId id="372" r:id="rId4"/>
    <p:sldId id="373" r:id="rId5"/>
    <p:sldId id="375" r:id="rId6"/>
    <p:sldId id="37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9" d="100"/>
          <a:sy n="69" d="100"/>
        </p:scale>
        <p:origin x="1302" y="66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СОВРЕМЕННЫЕ СРЕДСТВА ПЕРЕДВИЖЕНИЯ </a:t>
            </a:r>
            <a:b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(РОЛИКИ, САМОКАТЫ, СКЕЙТБОРД, ГИРОСКУТЕР, ЭЛЕКТРОСАМОКАТ)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68" y="4428027"/>
            <a:ext cx="843044" cy="1994585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0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8125" y="659849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последние годы возросло количество разнообразных средств передвижения, которыми активно пользуются не только дети, но взрослые.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Это,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самокаты, </a:t>
            </a:r>
            <a:r>
              <a:rPr lang="ru-RU" sz="2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ролики скейтборды, </a:t>
            </a:r>
            <a:r>
              <a:rPr lang="ru-RU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другие средства передвижения.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96096" y="3429000"/>
            <a:ext cx="5735684" cy="2854822"/>
            <a:chOff x="458957" y="2845909"/>
            <a:chExt cx="5735684" cy="28548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4" t="8447" b="13471"/>
            <a:stretch/>
          </p:blipFill>
          <p:spPr>
            <a:xfrm flipH="1">
              <a:off x="458957" y="3092001"/>
              <a:ext cx="3255994" cy="2608730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3848779" y="2845909"/>
              <a:ext cx="2345862" cy="2854822"/>
              <a:chOff x="4267604" y="3312136"/>
              <a:chExt cx="2345862" cy="2854822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987" b="96763" l="19423" r="7760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8" r="19909"/>
              <a:stretch/>
            </p:blipFill>
            <p:spPr>
              <a:xfrm>
                <a:off x="5008783" y="3312136"/>
                <a:ext cx="1604683" cy="2576437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890" b="90304" l="190" r="8992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43" b="15428"/>
              <a:stretch/>
            </p:blipFill>
            <p:spPr>
              <a:xfrm>
                <a:off x="4267604" y="5345497"/>
                <a:ext cx="1591073" cy="821461"/>
              </a:xfrm>
              <a:prstGeom prst="rect">
                <a:avLst/>
              </a:prstGeom>
            </p:spPr>
          </p:pic>
        </p:grpSp>
      </p:grpSp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460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6230" y="101332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пользователи таких средств передвижения являются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4" b="1975"/>
          <a:stretch/>
        </p:blipFill>
        <p:spPr>
          <a:xfrm>
            <a:off x="475489" y="3108434"/>
            <a:ext cx="6096546" cy="3576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09441" y="794268"/>
            <a:ext cx="56521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дорожного движения </a:t>
            </a:r>
            <a:r>
              <a:rPr lang="ru-RU" sz="1600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 лицо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принимающее непосредственное участие в процессе движения в качестве водителя, пешехода, пассажира транспортного средства. </a:t>
            </a:r>
            <a:endParaRPr lang="ru-RU" sz="1600" i="1" dirty="0" smtClean="0">
              <a:solidFill>
                <a:srgbClr val="005BA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 же время в п. 1.5. Правил дорожного движения  говорится: «Участники дорожного движения должны действовать таким образом, чтобы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создавать опасности </a:t>
            </a:r>
            <a:r>
              <a:rPr lang="ru-RU" sz="16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движения и не причинять вреда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63938" y="2774368"/>
            <a:ext cx="3439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Следовательно, они обязаны знать и соблюдать распространяющиеся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пешеходов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 Правил дорожного движения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7" y="2862825"/>
            <a:ext cx="3178161" cy="2013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1281" y="126752"/>
            <a:ext cx="69202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лицо, находящееся вне транспортного средства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дороге либо на пешеходной или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велопешеходной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дорожке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производящее на них работу. К пешеходам приравниваются лица, передвигающиеся в инвалидных колясках, ведущие велосипед, мопед, мотоцикл, везущие санки, тележку, детскую или инвалидную коляску, а также использующие для передвижения роликовые коньки, скейтборды, самокаты,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иные аналогичные средства передвижения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335" y="5007913"/>
            <a:ext cx="6398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Выезжать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таких средствах передвижения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 дороги категорически нельзя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передвигаться можно только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5" y="3168488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2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41751" y="687214"/>
            <a:ext cx="6215444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использовании указанных средств передвижения необходимо руководствоваться теми же правилами и правовыми нормами, что и для пешеходов.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88992" y="163803"/>
            <a:ext cx="6749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МЕРЫ БЕЗОПАСНОСТИ ПРИ ИСПОЛЬЗОВАНИИ РОЛИКОВ, СКЕЙТБОРДОВ, САМОКАТОВ, ЭЛЕКТРОСАМОКАТОВ, ГИРОСКУТЕРОВ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6454" y="802027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848829" y="1430656"/>
            <a:ext cx="6278010" cy="11695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Кататься на данных устройствах рекомендуется в защитном шлеме, налокотниках и наколенниках — это обезопасит при возможном падении. Кроме того, важно помнить, что все вышеуказанные современные средства передвижения предназначены исключительно для личного активного отдыха вне проезжей части дорог.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81440" y="1830420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843703" y="2600207"/>
            <a:ext cx="621154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Максимальная скорость </a:t>
            </a:r>
            <a:r>
              <a:rPr lang="ru-RU" altLang="zh-CN" sz="14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гироскутера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ограничена 10-12 км/ч, при которых возможно сохранение равновесия. При выходе за эти пределы может произойти падение и, как следствие, получение травмы.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296454" y="2795553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843703" y="3335153"/>
            <a:ext cx="595112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Следует выбирать подходящую площадку для катания, использовать защитную экипировку.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281440" y="3418254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856730" y="3862191"/>
            <a:ext cx="595935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соблюдать осторожность и правила дорожного движения,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запрещается </a:t>
            </a:r>
            <a:r>
              <a:rPr lang="ru-RU" altLang="zh-CN" sz="1400" kern="0" dirty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мешать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движению пешеходов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281774" y="3943801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2" name="TextBox 11"/>
          <p:cNvSpPr txBox="1">
            <a:spLocks noChangeArrowheads="1"/>
          </p:cNvSpPr>
          <p:nvPr/>
        </p:nvSpPr>
        <p:spPr bwMode="auto">
          <a:xfrm flipH="1">
            <a:off x="852765" y="4381593"/>
            <a:ext cx="5954255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Нужно сохранять хороший обзор по курсу движения,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пользоваться мобильным телефоном или другими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гаджетами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81440" y="4570925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7" name="TextBox 11"/>
          <p:cNvSpPr txBox="1">
            <a:spLocks noChangeArrowheads="1"/>
          </p:cNvSpPr>
          <p:nvPr/>
        </p:nvSpPr>
        <p:spPr bwMode="auto">
          <a:xfrm flipH="1">
            <a:off x="843703" y="5114395"/>
            <a:ext cx="5945997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сохранять безопасную скорость, следить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своей безопасностью, останавливать средства плавно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аккуратно.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289833" y="5411449"/>
            <a:ext cx="360000" cy="360000"/>
            <a:chOff x="330926" y="1227909"/>
            <a:chExt cx="360000" cy="360000"/>
          </a:xfrm>
        </p:grpSpPr>
        <p:sp>
          <p:nvSpPr>
            <p:cNvPr id="96" name="Овал 9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8" name="TextBox 11"/>
          <p:cNvSpPr txBox="1">
            <a:spLocks noChangeArrowheads="1"/>
          </p:cNvSpPr>
          <p:nvPr/>
        </p:nvSpPr>
        <p:spPr bwMode="auto">
          <a:xfrm flipH="1">
            <a:off x="848829" y="5853059"/>
            <a:ext cx="5783716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sz="1400" dirty="0"/>
              <a:t>Нельзя использовать средства передвижения при недостаточной освещенности и в узких пространствах, а также местах, в которых много помех и препятствий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284563" y="6116996"/>
            <a:ext cx="360000" cy="360000"/>
            <a:chOff x="330926" y="1227909"/>
            <a:chExt cx="360000" cy="360000"/>
          </a:xfrm>
        </p:grpSpPr>
        <p:sp>
          <p:nvSpPr>
            <p:cNvPr id="101" name="Овал 10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Овал 5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632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  <p:bldP spid="82" grpId="0"/>
      <p:bldP spid="87" grpId="0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0" y="1460839"/>
            <a:ext cx="6840594" cy="48385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6230" y="246167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Пририсуйте детям средства передвижения и средства защиты. Расскажите о том что вы нарисовали и какие меры безопасности надо соблюдать используя нарисованные вами средства передвижения.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354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8674</TotalTime>
  <Words>436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微软雅黑</vt:lpstr>
      <vt:lpstr>Microsoft YaHei UI</vt:lpstr>
      <vt:lpstr>宋体</vt:lpstr>
      <vt:lpstr>Arial</vt:lpstr>
      <vt:lpstr>Calibri</vt:lpstr>
      <vt:lpstr>Calibri Light</vt:lpstr>
      <vt:lpstr>Segoe UI</vt:lpstr>
      <vt:lpstr>Segoe UI Semibold</vt:lpstr>
      <vt:lpstr>Тема Office</vt:lpstr>
      <vt:lpstr>СОВРЕМЕННЫЕ СРЕДСТВА ПЕРЕДВИЖЕНИЯ  (РОЛИКИ, САМОКАТЫ, СКЕЙТБОРД, ГИРОСКУТЕР, ЭЛЕКТРОСАМОКАТ)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Windows User</cp:lastModifiedBy>
  <cp:revision>285</cp:revision>
  <dcterms:created xsi:type="dcterms:W3CDTF">2019-08-19T07:52:16Z</dcterms:created>
  <dcterms:modified xsi:type="dcterms:W3CDTF">2021-10-07T05:49:30Z</dcterms:modified>
</cp:coreProperties>
</file>