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8757</TotalTime>
  <Words>635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286</cp:revision>
  <dcterms:created xsi:type="dcterms:W3CDTF">2019-08-19T07:52:16Z</dcterms:created>
  <dcterms:modified xsi:type="dcterms:W3CDTF">2021-10-07T06:00:51Z</dcterms:modified>
</cp:coreProperties>
</file>