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32" r:id="rId2"/>
    <p:sldId id="325" r:id="rId3"/>
    <p:sldId id="326" r:id="rId4"/>
    <p:sldId id="327" r:id="rId5"/>
    <p:sldId id="328" r:id="rId6"/>
    <p:sldId id="329" r:id="rId7"/>
    <p:sldId id="33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69" d="100"/>
          <a:sy n="69" d="100"/>
        </p:scale>
        <p:origin x="1302" y="66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8000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ДОРОЖНЫЕ </a:t>
            </a:r>
            <a:b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ЛОВУШКИ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52772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6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6392037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72037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911" y="4637562"/>
            <a:ext cx="440023" cy="1568368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3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5" y="716238"/>
            <a:ext cx="5125505" cy="409662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7378" y="4993094"/>
            <a:ext cx="64672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1.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Нельзя обходить стоящий автобус ни спереди,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ни сзади! Стоящий автобус закрывает собою участок дороги,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которому в тот момент, когда вы решили перейти проезжую часть, может проезжать автомобиль. Кроме того, люди около остановки обычно спешат и забывают о безопасности.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остановки надо двигаться в сторону ближайшего пешеходного перехода.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205" y="2047490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304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49" y="762091"/>
            <a:ext cx="5289709" cy="40966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7378" y="5100674"/>
            <a:ext cx="6467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2.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Умейте предвидеть скрытую опасность!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Из-за стоящего транспорта, дома, забора, кустов и др. может неожиданно выехать автомобиль. Для перехода проезжей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части дороги нужно выбрать такое место, где дорога просматривается в обе стороны.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09" y="1174935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445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9" y="916616"/>
            <a:ext cx="6346162" cy="43252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0553" y="5584087"/>
            <a:ext cx="6467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3.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Где имеются 2 полосы движения в одну сторону автомобиль приближающийся со стороны края проезжей </a:t>
            </a:r>
            <a:b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части может скрывать за собой другой автомобиль.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39" y="2278330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134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826" y="536003"/>
            <a:ext cx="5118294" cy="45589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0311" y="5187660"/>
            <a:ext cx="64672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4.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у светофора можно встретить опасность. Водители автомобилей иногда нарушают правила дорожного движения: мчатся на высокой скорости, игнорируя сигналы светофора. Недостаточно просто ориентироваться на зеленый сигнал пешеходного светофора, а убедиться в своей безопасности перед началом движения.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20" y="1116502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6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4" y="716003"/>
            <a:ext cx="6364826" cy="46120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6466" y="5433881"/>
            <a:ext cx="6467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5.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Перед переходом проезжей части надо оценить свои возможности и попытаться совершить переход за один прием. Если вам пришлось все-таки остановится на </a:t>
            </a:r>
            <a:r>
              <a:rPr lang="ru-RU" sz="16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сплошной линии разметки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, то необходимо стоять, помня об автомобилях двигающихся у вас  за спиной.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84" y="2331265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26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1063" y="941278"/>
            <a:ext cx="4300563" cy="43647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2176" y="5486009"/>
            <a:ext cx="64672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6.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Арки и выезды из дворов – </a:t>
            </a:r>
            <a:r>
              <a:rPr lang="ru-RU" sz="16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места скрытой опасности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. Во дворе необходимо быть бдительным, всегда смотреть во все стороны и прислушиваться к звукам приближающихся автомобилей.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ДОРОЖНЫЕ ЛОВУШКИ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909" y="4637562"/>
              <a:ext cx="440023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33" y="2004316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70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9024</TotalTime>
  <Words>272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Microsoft YaHei UI</vt:lpstr>
      <vt:lpstr>Arial</vt:lpstr>
      <vt:lpstr>Calibri</vt:lpstr>
      <vt:lpstr>Calibri Light</vt:lpstr>
      <vt:lpstr>Segoe UI</vt:lpstr>
      <vt:lpstr>Segoe UI Semibold</vt:lpstr>
      <vt:lpstr>Тема Office</vt:lpstr>
      <vt:lpstr>ДОРОЖНЫЕ  ЛОВУШКИ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Windows User</cp:lastModifiedBy>
  <cp:revision>292</cp:revision>
  <dcterms:created xsi:type="dcterms:W3CDTF">2019-08-19T07:52:16Z</dcterms:created>
  <dcterms:modified xsi:type="dcterms:W3CDTF">2021-10-07T06:08:54Z</dcterms:modified>
</cp:coreProperties>
</file>