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55" r:id="rId2"/>
    <p:sldId id="357" r:id="rId3"/>
    <p:sldId id="356" r:id="rId4"/>
    <p:sldId id="358" r:id="rId5"/>
    <p:sldId id="359" r:id="rId6"/>
    <p:sldId id="360" r:id="rId7"/>
    <p:sldId id="361" r:id="rId8"/>
    <p:sldId id="3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2" autoAdjust="0"/>
    <p:restoredTop sz="96830" autoAdjust="0"/>
  </p:normalViewPr>
  <p:slideViewPr>
    <p:cSldViewPr snapToGrid="0" showGuides="1">
      <p:cViewPr varScale="1">
        <p:scale>
          <a:sx n="69" d="100"/>
          <a:sy n="69" d="100"/>
        </p:scale>
        <p:origin x="1302" y="66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f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19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36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БЕЗОПАСНЫЙ МАРШРУТ, ПОСТРОЕНИЕ ИНДИВИДУАЛЬНОЙ СХЕМЫ ДОМ-ШКОЛА-ДОМ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44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861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6428" y="3097535"/>
            <a:ext cx="6785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Проезжая часть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это часть дороги, по которой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движутся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автомобили, автобусы, троллейбусы и трамваи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транспортные средства).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0" b="13439"/>
          <a:stretch/>
        </p:blipFill>
        <p:spPr>
          <a:xfrm>
            <a:off x="319298" y="189324"/>
            <a:ext cx="6663000" cy="2908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1" name="Прямоугольник 10"/>
          <p:cNvSpPr/>
          <p:nvPr/>
        </p:nvSpPr>
        <p:spPr>
          <a:xfrm>
            <a:off x="3204280" y="4409657"/>
            <a:ext cx="30146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Человек,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управляющий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транспортным средством – </a:t>
            </a:r>
            <a:r>
              <a:rPr lang="ru-RU" sz="20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водитель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6"/>
          <a:stretch/>
        </p:blipFill>
        <p:spPr>
          <a:xfrm>
            <a:off x="301193" y="4201449"/>
            <a:ext cx="2673563" cy="2303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93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6780" y="3363851"/>
            <a:ext cx="6818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Пешеходы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передвигаются по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тротуарам,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пешеходным </a:t>
            </a:r>
            <a:b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велопешеходным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дорожкам, пересекают проезжую часть по переходам. Когда мы передвигаемся пешком – мы являемся пешеходами.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1" b="10781"/>
          <a:stretch/>
        </p:blipFill>
        <p:spPr>
          <a:xfrm flipH="1">
            <a:off x="196428" y="78537"/>
            <a:ext cx="6729300" cy="3236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2721415" y="4515124"/>
            <a:ext cx="35806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кто-то едет на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велосипеде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то он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велосипедист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Он тоже водитель. Для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него есть свои правила дорожного движения, которые он должен выполнять.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7" t="11070" r="-1" b="2874"/>
          <a:stretch/>
        </p:blipFill>
        <p:spPr>
          <a:xfrm>
            <a:off x="217843" y="4668543"/>
            <a:ext cx="2392510" cy="2088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678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93060" y="3606151"/>
            <a:ext cx="6184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Когда мы едем в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автобусе, троллейбусе, трамвае, автомобиле – то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мы </a:t>
            </a: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пассажиры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7" b="3761"/>
          <a:stretch/>
        </p:blipFill>
        <p:spPr>
          <a:xfrm>
            <a:off x="591671" y="251013"/>
            <a:ext cx="6187692" cy="33429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3439024" y="4585899"/>
            <a:ext cx="28630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Человек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который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управляет транспортным средством – </a:t>
            </a: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водитель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8" t="32339" r="-1"/>
          <a:stretch/>
        </p:blipFill>
        <p:spPr>
          <a:xfrm>
            <a:off x="591671" y="4371935"/>
            <a:ext cx="2757354" cy="230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235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13862" y="545659"/>
            <a:ext cx="6927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Чтобы успеть вовремя в школу, важно знать,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сколько </a:t>
            </a:r>
            <a:r>
              <a:rPr lang="ru-RU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времени займет дорога от дома до школы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Пусть дорога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 школу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будет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чуть длиннее, но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зато безопаснее.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3862" y="14554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ДОРОГА В ШКОЛУ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9" y="1865690"/>
            <a:ext cx="5172482" cy="4733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342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Рисунок 566" descr="https://theyhomeschoolme.files.wordpress.com/2014/07/60-minute-clock-blank-five-minute-lines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08" y="4305345"/>
            <a:ext cx="933889" cy="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Рисунок 5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7" y="1951010"/>
            <a:ext cx="933889" cy="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Рисунок 5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08" y="5480510"/>
            <a:ext cx="933889" cy="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Рисунок 5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7" y="3122972"/>
            <a:ext cx="933889" cy="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6" name="Прямоугольник 15"/>
          <p:cNvSpPr/>
          <p:nvPr/>
        </p:nvSpPr>
        <p:spPr>
          <a:xfrm>
            <a:off x="213862" y="14554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ДОРОГА В ШКОЛУ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389116"/>
              </p:ext>
            </p:extLst>
          </p:nvPr>
        </p:nvGraphicFramePr>
        <p:xfrm>
          <a:off x="1262009" y="1865690"/>
          <a:ext cx="4640514" cy="4710168"/>
        </p:xfrm>
        <a:graphic>
          <a:graphicData uri="http://schemas.openxmlformats.org/drawingml/2006/table">
            <a:tbl>
              <a:tblPr firstRow="1" firstCol="1" bandRow="1"/>
              <a:tblGrid>
                <a:gridCol w="4640514">
                  <a:extLst>
                    <a:ext uri="{9D8B030D-6E8A-4147-A177-3AD203B41FA5}">
                      <a16:colId xmlns:a16="http://schemas.microsoft.com/office/drawing/2014/main" val="3877774385"/>
                    </a:ext>
                  </a:extLst>
                </a:gridCol>
              </a:tblGrid>
              <a:tr h="117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Выхожу из дома</a:t>
                      </a:r>
                      <a:endParaRPr lang="ru-RU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514997"/>
                  </a:ext>
                </a:extLst>
              </a:tr>
              <a:tr h="117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Прихожу в школу</a:t>
                      </a:r>
                      <a:endParaRPr lang="ru-RU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672061"/>
                  </a:ext>
                </a:extLst>
              </a:tr>
              <a:tr h="117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Начало уроков</a:t>
                      </a:r>
                      <a:endParaRPr lang="ru-RU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50044"/>
                  </a:ext>
                </a:extLst>
              </a:tr>
              <a:tr h="117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Конец уроков</a:t>
                      </a:r>
                      <a:endParaRPr lang="ru-RU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76171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13862" y="519901"/>
            <a:ext cx="6927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Нарисуйте в тетради циферблат и часовые стрелки с указанием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во сколько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 выходите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из дома,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приходите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 школу,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какое время начинаются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 и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заканчиваются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уроки. Подсчитайте сколько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времени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 затрачиваете на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дорогу в школу?</a:t>
            </a:r>
          </a:p>
        </p:txBody>
      </p:sp>
    </p:spTree>
    <p:extLst>
      <p:ext uri="{BB962C8B-B14F-4D97-AF65-F5344CB8AC3E}">
        <p14:creationId xmlns:p14="http://schemas.microsoft.com/office/powerpoint/2010/main" val="362753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r="1305"/>
          <a:stretch/>
        </p:blipFill>
        <p:spPr>
          <a:xfrm>
            <a:off x="367553" y="1140393"/>
            <a:ext cx="6122894" cy="5471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31698" y="563558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Как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дойдут до школы дети из разных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домов?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3862" y="14554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ДОРОГА В ШКОЛУ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3016" y="1276881"/>
            <a:ext cx="34977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1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60379" y="1276881"/>
            <a:ext cx="41229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2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79743" y="1278898"/>
            <a:ext cx="41229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3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98376" y="2752789"/>
            <a:ext cx="42191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4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16031" y="3136612"/>
            <a:ext cx="41229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5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94283" y="4575291"/>
            <a:ext cx="116012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Школа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07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" grpId="0" animBg="1"/>
      <p:bldP spid="13" grpId="0" animBg="1"/>
      <p:bldP spid="17" grpId="0" animBg="1"/>
      <p:bldP spid="18" grpId="0" animBg="1"/>
      <p:bldP spid="19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31698" y="16725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Какие утверждения вы считаете верными, а какие нет?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466732" y="921061"/>
            <a:ext cx="360000" cy="360000"/>
            <a:chOff x="330926" y="1227909"/>
            <a:chExt cx="360000" cy="360000"/>
          </a:xfrm>
        </p:grpSpPr>
        <p:sp>
          <p:nvSpPr>
            <p:cNvPr id="31" name="Овал 3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68189" y="1621531"/>
            <a:ext cx="360000" cy="360000"/>
            <a:chOff x="330926" y="1227909"/>
            <a:chExt cx="360000" cy="360000"/>
          </a:xfrm>
        </p:grpSpPr>
        <p:sp>
          <p:nvSpPr>
            <p:cNvPr id="35" name="Овал 3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68189" y="2381845"/>
            <a:ext cx="360000" cy="360000"/>
            <a:chOff x="330926" y="1227909"/>
            <a:chExt cx="360000" cy="360000"/>
          </a:xfrm>
        </p:grpSpPr>
        <p:sp>
          <p:nvSpPr>
            <p:cNvPr id="39" name="Овал 38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64563" y="3023724"/>
            <a:ext cx="360000" cy="360000"/>
            <a:chOff x="330926" y="1227909"/>
            <a:chExt cx="360000" cy="360000"/>
          </a:xfrm>
        </p:grpSpPr>
        <p:sp>
          <p:nvSpPr>
            <p:cNvPr id="43" name="Овал 4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464563" y="3634685"/>
            <a:ext cx="360000" cy="360000"/>
            <a:chOff x="330926" y="1227909"/>
            <a:chExt cx="360000" cy="360000"/>
          </a:xfrm>
        </p:grpSpPr>
        <p:sp>
          <p:nvSpPr>
            <p:cNvPr id="47" name="Овал 46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64563" y="4273320"/>
            <a:ext cx="360000" cy="360000"/>
            <a:chOff x="330926" y="1227909"/>
            <a:chExt cx="360000" cy="360000"/>
          </a:xfrm>
        </p:grpSpPr>
        <p:sp>
          <p:nvSpPr>
            <p:cNvPr id="51" name="Овал 5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464563" y="4992974"/>
            <a:ext cx="360000" cy="360000"/>
            <a:chOff x="330926" y="1227909"/>
            <a:chExt cx="360000" cy="360000"/>
          </a:xfrm>
        </p:grpSpPr>
        <p:sp>
          <p:nvSpPr>
            <p:cNvPr id="55" name="Овал 5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464563" y="5626657"/>
            <a:ext cx="360000" cy="360000"/>
            <a:chOff x="330926" y="1227909"/>
            <a:chExt cx="360000" cy="360000"/>
          </a:xfrm>
        </p:grpSpPr>
        <p:sp>
          <p:nvSpPr>
            <p:cNvPr id="59" name="Овал 58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464563" y="6227569"/>
            <a:ext cx="360000" cy="360000"/>
            <a:chOff x="330926" y="1227909"/>
            <a:chExt cx="360000" cy="360000"/>
          </a:xfrm>
        </p:grpSpPr>
        <p:sp>
          <p:nvSpPr>
            <p:cNvPr id="63" name="Овал 6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485356"/>
              </p:ext>
            </p:extLst>
          </p:nvPr>
        </p:nvGraphicFramePr>
        <p:xfrm>
          <a:off x="231698" y="808281"/>
          <a:ext cx="6340337" cy="5862484"/>
        </p:xfrm>
        <a:graphic>
          <a:graphicData uri="http://schemas.openxmlformats.org/drawingml/2006/table">
            <a:tbl>
              <a:tblPr firstRow="1" firstCol="1" bandRow="1"/>
              <a:tblGrid>
                <a:gridCol w="711415">
                  <a:extLst>
                    <a:ext uri="{9D8B030D-6E8A-4147-A177-3AD203B41FA5}">
                      <a16:colId xmlns:a16="http://schemas.microsoft.com/office/drawing/2014/main" val="850338979"/>
                    </a:ext>
                  </a:extLst>
                </a:gridCol>
                <a:gridCol w="5628922">
                  <a:extLst>
                    <a:ext uri="{9D8B030D-6E8A-4147-A177-3AD203B41FA5}">
                      <a16:colId xmlns:a16="http://schemas.microsoft.com/office/drawing/2014/main" val="3010668955"/>
                    </a:ext>
                  </a:extLst>
                </a:gridCol>
              </a:tblGrid>
              <a:tr h="6025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Из дома выхожу в последнюю минуту, потому что быстро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бегаю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5337288"/>
                  </a:ext>
                </a:extLst>
              </a:tr>
              <a:tr h="87956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Дорогу перехожу по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пешеходному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переходу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со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светофором, или если нет светофора, то по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подземному пешеходному переходу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961544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Прежде чем ступить на проезжую часть дороги внимательно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смотрю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не приближаются ли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автомобили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920229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По дороге, не оборудованной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тротуаром двигаюсь по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правой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обочине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0738406"/>
                  </a:ext>
                </a:extLst>
              </a:tr>
              <a:tr h="4005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На проезжей части можно кататься на роликовых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/>
                      </a:r>
                      <a:b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коньках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2381704"/>
                  </a:ext>
                </a:extLst>
              </a:tr>
              <a:tr h="86214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Пешеход передвигается пешком в местах специально предназначенных для пешеходов, которые называются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тротуарами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401341"/>
                  </a:ext>
                </a:extLst>
              </a:tr>
              <a:tr h="62701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Я пассажир, если еду в автобусе,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троллейбусе, трамвае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, или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в 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автомобиле с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родителями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8854235"/>
                  </a:ext>
                </a:extLst>
              </a:tr>
              <a:tr h="6357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Участниками дорожного движения являются: пешеходы, пассажиры,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водители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917867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Выйдя из автобуса, перейду дорогу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по ближайшему пешеходному переходу после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того как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автобус уедет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652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7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8813</TotalTime>
  <Words>345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Microsoft YaHei UI</vt:lpstr>
      <vt:lpstr>Arial</vt:lpstr>
      <vt:lpstr>Calibri</vt:lpstr>
      <vt:lpstr>Calibri Light</vt:lpstr>
      <vt:lpstr>Segoe UI</vt:lpstr>
      <vt:lpstr>Segoe UI Semibold</vt:lpstr>
      <vt:lpstr>Тема Office</vt:lpstr>
      <vt:lpstr>БЕЗОПАСНЫЙ МАРШРУТ, ПОСТРОЕНИЕ ИНДИВИДУАЛЬНОЙ СХЕМЫ ДОМ-ШКОЛА-ДОМ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Windows User</cp:lastModifiedBy>
  <cp:revision>292</cp:revision>
  <dcterms:created xsi:type="dcterms:W3CDTF">2019-08-19T07:52:16Z</dcterms:created>
  <dcterms:modified xsi:type="dcterms:W3CDTF">2021-10-07T05:46:36Z</dcterms:modified>
</cp:coreProperties>
</file>